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FF"/>
    <a:srgbClr val="A1C8F1"/>
    <a:srgbClr val="1494CE"/>
    <a:srgbClr val="16A4E5"/>
    <a:srgbClr val="0C4991"/>
    <a:srgbClr val="3F6FA8"/>
    <a:srgbClr val="ECB69A"/>
    <a:srgbClr val="748EC9"/>
    <a:srgbClr val="DE8714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395" y="9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6207ED62-6D28-40E8-9F73-1E9363F02131}"/>
              </a:ext>
            </a:extLst>
          </p:cNvPr>
          <p:cNvGrpSpPr/>
          <p:nvPr/>
        </p:nvGrpSpPr>
        <p:grpSpPr>
          <a:xfrm rot="20271459">
            <a:off x="-11917681" y="-2310329"/>
            <a:ext cx="40688897" cy="10092882"/>
            <a:chOff x="-15880080" y="-1030168"/>
            <a:chExt cx="40688897" cy="100928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D8C74D2-AACE-4770-AAF2-D750ACAD08E6}"/>
                </a:ext>
              </a:extLst>
            </p:cNvPr>
            <p:cNvSpPr txBox="1"/>
            <p:nvPr/>
          </p:nvSpPr>
          <p:spPr>
            <a:xfrm>
              <a:off x="-4692015" y="389716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5ECE4F5-31DF-4746-932B-30F582ECD38C}"/>
                </a:ext>
              </a:extLst>
            </p:cNvPr>
            <p:cNvGrpSpPr/>
            <p:nvPr/>
          </p:nvGrpSpPr>
          <p:grpSpPr>
            <a:xfrm>
              <a:off x="-11367136" y="1809600"/>
              <a:ext cx="33708977" cy="1569660"/>
              <a:chOff x="-11214736" y="1400116"/>
              <a:chExt cx="33708977" cy="1569660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813B4B-4126-459F-A3E2-7E771A42E232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51BB97-C565-45FD-AB5A-E002CCF25492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DEE802C-7118-46C9-8F95-B31344E3229E}"/>
                </a:ext>
              </a:extLst>
            </p:cNvPr>
            <p:cNvGrpSpPr/>
            <p:nvPr/>
          </p:nvGrpSpPr>
          <p:grpSpPr>
            <a:xfrm>
              <a:off x="-15880080" y="3229484"/>
              <a:ext cx="33708977" cy="1569660"/>
              <a:chOff x="-15758160" y="3103395"/>
              <a:chExt cx="33708977" cy="1569660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E4C5630-424F-47B3-AA9A-0FA6F8BD5439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C89866-7261-4345-9F66-75A8284B8D4B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576F8A-8C74-4A21-A568-4CB0B3D56FAE}"/>
                </a:ext>
              </a:extLst>
            </p:cNvPr>
            <p:cNvGrpSpPr/>
            <p:nvPr/>
          </p:nvGrpSpPr>
          <p:grpSpPr>
            <a:xfrm>
              <a:off x="-8900160" y="4649368"/>
              <a:ext cx="33708977" cy="1569660"/>
              <a:chOff x="-15758160" y="3103395"/>
              <a:chExt cx="33708977" cy="1569660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1BFA437-19F6-4BFA-BA8F-18A476E7B691}"/>
                  </a:ext>
                </a:extLst>
              </p:cNvPr>
              <p:cNvSpPr txBox="1"/>
              <p:nvPr/>
            </p:nvSpPr>
            <p:spPr>
              <a:xfrm>
                <a:off x="640081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CD1226E-044B-4A3D-B384-484C8F6212F3}"/>
                  </a:ext>
                </a:extLst>
              </p:cNvPr>
              <p:cNvSpPr txBox="1"/>
              <p:nvPr/>
            </p:nvSpPr>
            <p:spPr>
              <a:xfrm>
                <a:off x="-15758160" y="3103395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1B457B-D62D-4F4D-9211-DB2D4E4B231E}"/>
                </a:ext>
              </a:extLst>
            </p:cNvPr>
            <p:cNvSpPr txBox="1"/>
            <p:nvPr/>
          </p:nvSpPr>
          <p:spPr>
            <a:xfrm>
              <a:off x="-3232785" y="6069250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F2BF293-EFCD-403A-BD3A-5CB0607A60D3}"/>
                </a:ext>
              </a:extLst>
            </p:cNvPr>
            <p:cNvGrpSpPr/>
            <p:nvPr/>
          </p:nvGrpSpPr>
          <p:grpSpPr>
            <a:xfrm>
              <a:off x="-15880080" y="-1030168"/>
              <a:ext cx="33708977" cy="1569660"/>
              <a:chOff x="-11214736" y="1400116"/>
              <a:chExt cx="33708977" cy="156966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5C03F55-3EF3-423B-ABD2-639C42F69E5F}"/>
                  </a:ext>
                </a:extLst>
              </p:cNvPr>
              <p:cNvSpPr txBox="1"/>
              <p:nvPr/>
            </p:nvSpPr>
            <p:spPr>
              <a:xfrm>
                <a:off x="5183505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A65E44-A8D4-4C40-BE45-080BD1DF5DC1}"/>
                  </a:ext>
                </a:extLst>
              </p:cNvPr>
              <p:cNvSpPr txBox="1"/>
              <p:nvPr/>
            </p:nvSpPr>
            <p:spPr>
              <a:xfrm>
                <a:off x="-11214736" y="14001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586EB22-6FD7-446F-A217-8503A7FBED6F}"/>
                </a:ext>
              </a:extLst>
            </p:cNvPr>
            <p:cNvSpPr txBox="1"/>
            <p:nvPr/>
          </p:nvSpPr>
          <p:spPr>
            <a:xfrm>
              <a:off x="-7469505" y="7493054"/>
              <a:ext cx="173107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spc="-100" dirty="0">
                  <a:solidFill>
                    <a:srgbClr val="0C4991"/>
                  </a:solidFill>
                  <a:latin typeface="Consolas" panose="020B0609020204030204" pitchFamily="49" charset="0"/>
                </a:rPr>
                <a:t>Programming Ability Test</a:t>
              </a:r>
              <a:endParaRPr lang="zh-CN" altLang="en-US" sz="9600" b="1" spc="-100" dirty="0">
                <a:solidFill>
                  <a:srgbClr val="0C499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61CF3674-4DC5-458E-AC86-6F77B4B59E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94CE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A5F8AB-480E-47E3-B815-7EDFC9D95C01}"/>
              </a:ext>
            </a:extLst>
          </p:cNvPr>
          <p:cNvSpPr txBox="1"/>
          <p:nvPr/>
        </p:nvSpPr>
        <p:spPr>
          <a:xfrm>
            <a:off x="2179164" y="1898004"/>
            <a:ext cx="7833673" cy="306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8800" b="1" spc="-1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PAT(Advanced)</a:t>
            </a:r>
            <a:r>
              <a:rPr lang="zh-CN" altLang="en-US" sz="8800" b="1" spc="-1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查找元素篇</a:t>
            </a:r>
            <a:endParaRPr lang="zh-CN" altLang="en-US" sz="8800" b="1" spc="-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62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作业整理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20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BE77DD40-38C3-4D15-8A2B-41794CD0B58F}"/>
              </a:ext>
            </a:extLst>
          </p:cNvPr>
          <p:cNvGrpSpPr/>
          <p:nvPr/>
        </p:nvGrpSpPr>
        <p:grpSpPr>
          <a:xfrm>
            <a:off x="-11199496" y="-230832"/>
            <a:ext cx="31577282" cy="7088832"/>
            <a:chOff x="-11199496" y="-230832"/>
            <a:chExt cx="31577282" cy="70888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47783F-D504-49F5-8370-33E04CDFCFF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1C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68CB29F-C625-4933-9318-68A3D3CD0727}"/>
                </a:ext>
              </a:extLst>
            </p:cNvPr>
            <p:cNvGrpSpPr/>
            <p:nvPr/>
          </p:nvGrpSpPr>
          <p:grpSpPr>
            <a:xfrm>
              <a:off x="-11199496" y="-230832"/>
              <a:ext cx="31577282" cy="7088832"/>
              <a:chOff x="-11199496" y="-230832"/>
              <a:chExt cx="31577282" cy="7088832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E3541A8-B26D-4397-9A43-768361CC5E47}"/>
                  </a:ext>
                </a:extLst>
              </p:cNvPr>
              <p:cNvGrpSpPr/>
              <p:nvPr/>
            </p:nvGrpSpPr>
            <p:grpSpPr>
              <a:xfrm>
                <a:off x="-487681" y="-230832"/>
                <a:ext cx="13167362" cy="1569660"/>
                <a:chOff x="-670561" y="0"/>
                <a:chExt cx="13167362" cy="1569660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7151A58E-A342-49BF-8DAE-A6E506720935}"/>
                    </a:ext>
                  </a:extLst>
                </p:cNvPr>
                <p:cNvSpPr txBox="1"/>
                <p:nvPr/>
              </p:nvSpPr>
              <p:spPr>
                <a:xfrm>
                  <a:off x="-670561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E605350-7B2B-462A-9FE2-1CB433C993C8}"/>
                    </a:ext>
                  </a:extLst>
                </p:cNvPr>
                <p:cNvSpPr txBox="1"/>
                <p:nvPr/>
              </p:nvSpPr>
              <p:spPr>
                <a:xfrm>
                  <a:off x="5730240" y="0"/>
                  <a:ext cx="676656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rPr>
                    <a:t>Operating System</a:t>
                  </a:r>
                  <a:endParaRPr lang="zh-CN" altLang="en-US" sz="9600" b="1" i="1" spc="-100" dirty="0">
                    <a:solidFill>
                      <a:srgbClr val="007AFF">
                        <a:alpha val="10000"/>
                      </a:srgbClr>
                    </a:solidFill>
                    <a:latin typeface="Angelina" panose="00000400000000000000" pitchFamily="2" charset="0"/>
                  </a:endParaRP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6B826B4-A5F4-48DF-B382-3D74221F58F9}"/>
                  </a:ext>
                </a:extLst>
              </p:cNvPr>
              <p:cNvGrpSpPr/>
              <p:nvPr/>
            </p:nvGrpSpPr>
            <p:grpSpPr>
              <a:xfrm>
                <a:off x="-8913496" y="1148961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78034A2-B3DE-4150-8224-3C114A1E33FD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E751010E-CF3E-433A-92DF-94C3E55E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39FDBB57-6310-4876-B54A-A7DC018E018B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8247B81E-5CF9-4D58-90B2-7FFFA2D08E1D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ECF6CF8B-F074-4155-BD33-B889AFFB75C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98B9D806-FB0C-4DC4-9E09-F74EAC252001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EFA4742-AA2F-4758-8F98-04B775815083}"/>
                  </a:ext>
                </a:extLst>
              </p:cNvPr>
              <p:cNvGrpSpPr/>
              <p:nvPr/>
            </p:nvGrpSpPr>
            <p:grpSpPr>
              <a:xfrm>
                <a:off x="-5987416" y="2528754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98975DAD-E28D-44D2-9C0D-164D9053D1EE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B52A28A4-5900-4AAD-9D89-505F7B81ADFF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B15059BD-29C0-43C8-B551-8F00D34055AA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5B7B0374-B160-4C02-B6DD-092924871D43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98598B2-EECE-4462-95CB-E0B02702278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25F0D71B-388B-4111-B9A4-66D31D1D3003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884A2F-000A-43BB-86D5-8E0FE37345E4}"/>
                  </a:ext>
                </a:extLst>
              </p:cNvPr>
              <p:cNvGrpSpPr/>
              <p:nvPr/>
            </p:nvGrpSpPr>
            <p:grpSpPr>
              <a:xfrm>
                <a:off x="-11199496" y="3908547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2D782B2A-74FF-47BA-9E5D-62C19D161C06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F55B547-AC45-4EFF-913F-DF768BC38D54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BE86C94B-3FF5-41A5-A554-5FEEDF1B42FC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4218234-2099-414A-A5B7-6CB5E8C6CAA6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89340878-F741-4C35-BE6F-40068E27BB00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D8697D5B-E6D8-40F0-ACC7-6B580ABCA3B9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B8284971-07E0-4C83-B333-0D039AAD5E87}"/>
                  </a:ext>
                </a:extLst>
              </p:cNvPr>
              <p:cNvGrpSpPr/>
              <p:nvPr/>
            </p:nvGrpSpPr>
            <p:grpSpPr>
              <a:xfrm>
                <a:off x="-8928735" y="5288340"/>
                <a:ext cx="26365202" cy="1569660"/>
                <a:chOff x="-9096376" y="1305342"/>
                <a:chExt cx="26365202" cy="1569660"/>
              </a:xfrm>
            </p:grpSpPr>
            <p:grpSp>
              <p:nvGrpSpPr>
                <p:cNvPr id="47" name="组合 46">
                  <a:extLst>
                    <a:ext uri="{FF2B5EF4-FFF2-40B4-BE49-F238E27FC236}">
                      <a16:creationId xmlns:a16="http://schemas.microsoft.com/office/drawing/2014/main" id="{ACFACBEF-C5A3-43DB-A81F-129F316F70A1}"/>
                    </a:ext>
                  </a:extLst>
                </p:cNvPr>
                <p:cNvGrpSpPr/>
                <p:nvPr/>
              </p:nvGrpSpPr>
              <p:grpSpPr>
                <a:xfrm>
                  <a:off x="4101464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108B906F-47F8-4809-95D1-7A2C974BF3B3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41DE62AB-6ABC-4B41-AFF5-CB2A3F6DBF3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FA08D128-FB4A-4E8E-BF5F-E3FC9CAC023C}"/>
                    </a:ext>
                  </a:extLst>
                </p:cNvPr>
                <p:cNvGrpSpPr/>
                <p:nvPr/>
              </p:nvGrpSpPr>
              <p:grpSpPr>
                <a:xfrm>
                  <a:off x="-9096376" y="1305342"/>
                  <a:ext cx="13167362" cy="1569660"/>
                  <a:chOff x="-670561" y="0"/>
                  <a:chExt cx="13167362" cy="1569660"/>
                </a:xfrm>
              </p:grpSpPr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C15AF291-A037-4472-8B57-808D994D3DA7}"/>
                      </a:ext>
                    </a:extLst>
                  </p:cNvPr>
                  <p:cNvSpPr txBox="1"/>
                  <p:nvPr/>
                </p:nvSpPr>
                <p:spPr>
                  <a:xfrm>
                    <a:off x="-670561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5803FC4B-69DD-4BF8-A3CA-063229527B45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240" y="0"/>
                    <a:ext cx="6766561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9600" b="1" i="1" spc="-100" dirty="0">
                        <a:solidFill>
                          <a:srgbClr val="007AFF">
                            <a:alpha val="10000"/>
                          </a:srgbClr>
                        </a:solidFill>
                        <a:latin typeface="Angelina" panose="00000400000000000000" pitchFamily="2" charset="0"/>
                      </a:rPr>
                      <a:t>Operating System</a:t>
                    </a:r>
                    <a:endParaRPr lang="zh-CN" altLang="en-US" sz="9600" b="1" i="1" spc="-100" dirty="0">
                      <a:solidFill>
                        <a:srgbClr val="007AFF">
                          <a:alpha val="10000"/>
                        </a:srgbClr>
                      </a:solidFill>
                      <a:latin typeface="Angelina" panose="000004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CF9A179-5983-48AF-A2E8-5549C24E1404}"/>
                </a:ext>
              </a:extLst>
            </p:cNvPr>
            <p:cNvSpPr txBox="1"/>
            <p:nvPr/>
          </p:nvSpPr>
          <p:spPr>
            <a:xfrm>
              <a:off x="3013710" y="2304020"/>
              <a:ext cx="616458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操作系统</a:t>
              </a:r>
              <a:endParaRPr lang="en-US" altLang="zh-CN" sz="9600" dirty="0">
                <a:solidFill>
                  <a:schemeClr val="bg1"/>
                </a:solidFill>
                <a:latin typeface="新蒂黑板报底字" panose="03000600000000000000" pitchFamily="66" charset="-122"/>
                <a:ea typeface="新蒂黑板报底字" panose="03000600000000000000" pitchFamily="66" charset="-122"/>
              </a:endParaRPr>
            </a:p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新蒂黑板报底字" panose="03000600000000000000" pitchFamily="66" charset="-122"/>
                  <a:ea typeface="新蒂黑板报底字" panose="03000600000000000000" pitchFamily="66" charset="-122"/>
                </a:rPr>
                <a:t>重点盘点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1688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182</Words>
  <Application>Microsoft Office PowerPoint</Application>
  <PresentationFormat>宽屏</PresentationFormat>
  <Paragraphs>76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AMCSongGBK-Light</vt:lpstr>
      <vt:lpstr>等线</vt:lpstr>
      <vt:lpstr>等线 Light</vt:lpstr>
      <vt:lpstr>华文中宋</vt:lpstr>
      <vt:lpstr>思源宋体 SemiBold</vt:lpstr>
      <vt:lpstr>新蒂黑板报底字</vt:lpstr>
      <vt:lpstr>Adobe Caslon Pro Bold</vt:lpstr>
      <vt:lpstr>Adobe Hebrew</vt:lpstr>
      <vt:lpstr>Angelina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18</cp:revision>
  <dcterms:created xsi:type="dcterms:W3CDTF">2019-10-08T08:08:24Z</dcterms:created>
  <dcterms:modified xsi:type="dcterms:W3CDTF">2020-06-13T08:09:24Z</dcterms:modified>
</cp:coreProperties>
</file>